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27" r:id="rId24"/>
    <p:sldId id="278" r:id="rId25"/>
    <p:sldId id="279" r:id="rId26"/>
    <p:sldId id="280" r:id="rId27"/>
    <p:sldId id="281" r:id="rId28"/>
    <p:sldId id="282" r:id="rId29"/>
    <p:sldId id="283" r:id="rId30"/>
    <p:sldId id="328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29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30" r:id="rId75"/>
    <p:sldId id="326" r:id="rId76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47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20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691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810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38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520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078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9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440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7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00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7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91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51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75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443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34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324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vjchoudhary7/customer-segmentation-tutorial-in-python" TargetMode="External"/><Relationship Id="rId2" Type="http://schemas.openxmlformats.org/officeDocument/2006/relationships/hyperlink" Target="https://www.kaggle.com/c/house-prices-advanced-regression-techniques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dansbecker/food-101" TargetMode="External"/><Relationship Id="rId5" Type="http://schemas.openxmlformats.org/officeDocument/2006/relationships/hyperlink" Target="https://www.kaggle.com/datasets/gti-upm/leapgestrecog" TargetMode="External"/><Relationship Id="rId4" Type="http://schemas.openxmlformats.org/officeDocument/2006/relationships/hyperlink" Target="https://www.kaggle.com/c/dogs-vs-cats/dat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hyperlink" Target="https://data.worldbank.org/indicator/SP.POP.TOT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code/harshalbhamare/us-accident-eda" TargetMode="External"/><Relationship Id="rId5" Type="http://schemas.openxmlformats.org/officeDocument/2006/relationships/hyperlink" Target="https://www.kaggle.com/datasets/jp797498e/twitter-entity-sentiment-analysis" TargetMode="External"/><Relationship Id="rId4" Type="http://schemas.openxmlformats.org/officeDocument/2006/relationships/hyperlink" Target="https://archive.ics.uci.edu/dataset/222/bank+marketin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text-generation-with-markov-chains-an-introduction-to-using-markovify-742e6680dc33/" TargetMode="External"/><Relationship Id="rId13" Type="http://schemas.openxmlformats.org/officeDocument/2006/relationships/hyperlink" Target="https://hackernoon.com/how-do-neural-style-transfers-work-7bedaee0559a" TargetMode="External"/><Relationship Id="rId3" Type="http://schemas.openxmlformats.org/officeDocument/2006/relationships/hyperlink" Target="https://colab.research.google.com/drive/15qBZx5y9rdaQSyWpsreMDnTiZ5IlN0zD?usp=sharing" TargetMode="External"/><Relationship Id="rId7" Type="http://schemas.openxmlformats.org/officeDocument/2006/relationships/hyperlink" Target="https://github.com/faizonly5953/Diffusion-Colab" TargetMode="External"/><Relationship Id="rId12" Type="http://schemas.openxmlformats.org/officeDocument/2006/relationships/hyperlink" Target="https://www.tensorflow.org/tutorials/generative/pix2pix" TargetMode="External"/><Relationship Id="rId2" Type="http://schemas.openxmlformats.org/officeDocument/2006/relationships/hyperlink" Target="https://huggingface.co/blog/how-to-gener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-dall-e-creating-digital-art-with-varying-aspect-ratios-5de260f4713d/" TargetMode="External"/><Relationship Id="rId11" Type="http://schemas.openxmlformats.org/officeDocument/2006/relationships/hyperlink" Target="https://scribe.rip/cgan-conditional-generative-adversarial-network-how-to-gain-control-over-gan-outputs-b30620bd0cc8" TargetMode="External"/><Relationship Id="rId5" Type="http://schemas.openxmlformats.org/officeDocument/2006/relationships/hyperlink" Target="https://colab.research.google.com/github/robgon-art/e-dall-e/blob/main/DALL_E_Mini_Image_Generator.ipynb" TargetMode="External"/><Relationship Id="rId15" Type="http://schemas.openxmlformats.org/officeDocument/2006/relationships/hyperlink" Target="https://www.tensorflow.org/tutorials/generative/style_transfer" TargetMode="External"/><Relationship Id="rId10" Type="http://schemas.openxmlformats.org/officeDocument/2006/relationships/hyperlink" Target="https://www.geeksforgeeks.org/conditional-generative-adversarial-network/" TargetMode="External"/><Relationship Id="rId4" Type="http://schemas.openxmlformats.org/officeDocument/2006/relationships/hyperlink" Target="https://www.tensorflow.org/tutorials/generative/generate_images_with_stable_diffusion" TargetMode="External"/><Relationship Id="rId9" Type="http://schemas.openxmlformats.org/officeDocument/2006/relationships/hyperlink" Target="https://github.com/aparrish/predictive-text-and-text-generation/blob/master/predictive-text-and-text-generation.ipynb" TargetMode="External"/><Relationship Id="rId14" Type="http://schemas.openxmlformats.org/officeDocument/2006/relationships/hyperlink" Target="https://www.geeksforgeeks.org/neural-style-transfer-with-tensorflow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lane-by-lassie.netlify.app/" TargetMode="External"/><Relationship Id="rId2" Type="http://schemas.openxmlformats.org/officeDocument/2006/relationships/hyperlink" Target="https://dunizb.github.io/sCal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utomationpractice.pl/index.php" TargetMode="External"/><Relationship Id="rId4" Type="http://schemas.openxmlformats.org/officeDocument/2006/relationships/hyperlink" Target="https://www.saucedemo.com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" y="0"/>
            <a:ext cx="18278475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E654-36F0-DF26-782F-D3ECDA79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677108"/>
          </a:xfrm>
        </p:spPr>
        <p:txBody>
          <a:bodyPr/>
          <a:lstStyle/>
          <a:p>
            <a:r>
              <a:rPr lang="en-IN" sz="4400" dirty="0"/>
              <a:t>TASK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A8A0-D7D2-28A0-8404-F8A82A6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7478970"/>
          </a:xfrm>
        </p:spPr>
        <p:txBody>
          <a:bodyPr>
            <a:normAutofit fontScale="92500" lnSpcReduction="20000"/>
          </a:bodyPr>
          <a:lstStyle/>
          <a:p>
            <a:r>
              <a:rPr lang="en-IN" sz="5400" dirty="0"/>
              <a:t>1. </a:t>
            </a:r>
            <a:r>
              <a:rPr lang="en-IN" sz="5400" dirty="0">
                <a:hlinkClick r:id="rId2"/>
              </a:rPr>
              <a:t>Task 1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2. </a:t>
            </a:r>
            <a:r>
              <a:rPr lang="en-IN" sz="5400" dirty="0">
                <a:hlinkClick r:id="rId3"/>
              </a:rPr>
              <a:t>Task 2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3. </a:t>
            </a:r>
            <a:r>
              <a:rPr lang="en-IN" sz="5400" dirty="0">
                <a:hlinkClick r:id="rId4"/>
              </a:rPr>
              <a:t>Task 3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4. </a:t>
            </a:r>
            <a:r>
              <a:rPr lang="en-IN" sz="5400" dirty="0">
                <a:hlinkClick r:id="rId5"/>
              </a:rPr>
              <a:t>Task 4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5. </a:t>
            </a:r>
            <a:r>
              <a:rPr lang="en-IN" sz="5400" dirty="0">
                <a:hlinkClick r:id="rId6"/>
              </a:rPr>
              <a:t>Task 5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1740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E654-36F0-DF26-782F-D3ECDA79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677108"/>
          </a:xfrm>
        </p:spPr>
        <p:txBody>
          <a:bodyPr/>
          <a:lstStyle/>
          <a:p>
            <a:r>
              <a:rPr lang="en-IN" sz="4400" dirty="0"/>
              <a:t>TASK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A8A0-D7D2-28A0-8404-F8A82A6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7478970"/>
          </a:xfrm>
        </p:spPr>
        <p:txBody>
          <a:bodyPr>
            <a:normAutofit fontScale="92500" lnSpcReduction="20000"/>
          </a:bodyPr>
          <a:lstStyle/>
          <a:p>
            <a:r>
              <a:rPr lang="en-IN" sz="5400" dirty="0"/>
              <a:t>1. </a:t>
            </a:r>
            <a:r>
              <a:rPr lang="en-IN" sz="5400" dirty="0">
                <a:hlinkClick r:id="rId2"/>
              </a:rPr>
              <a:t>Task 1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2. </a:t>
            </a:r>
            <a:r>
              <a:rPr lang="en-IN" sz="5400" dirty="0">
                <a:hlinkClick r:id="rId3"/>
              </a:rPr>
              <a:t>Task 2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3. </a:t>
            </a:r>
            <a:r>
              <a:rPr lang="en-IN" sz="5400" dirty="0">
                <a:hlinkClick r:id="rId4"/>
              </a:rPr>
              <a:t>Task 3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4. </a:t>
            </a:r>
            <a:r>
              <a:rPr lang="en-IN" sz="5400" dirty="0">
                <a:hlinkClick r:id="rId5"/>
              </a:rPr>
              <a:t>Task 4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5. </a:t>
            </a:r>
            <a:r>
              <a:rPr lang="en-IN" sz="5400" dirty="0">
                <a:hlinkClick r:id="rId6"/>
              </a:rPr>
              <a:t>Task 5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608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" y="0"/>
            <a:ext cx="18278475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E654-36F0-DF26-782F-D3ECDA79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677108"/>
          </a:xfrm>
        </p:spPr>
        <p:txBody>
          <a:bodyPr/>
          <a:lstStyle/>
          <a:p>
            <a:r>
              <a:rPr lang="en-IN" sz="4400" dirty="0"/>
              <a:t>TASK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A8A0-D7D2-28A0-8404-F8A82A6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7478970"/>
          </a:xfrm>
        </p:spPr>
        <p:txBody>
          <a:bodyPr>
            <a:normAutofit fontScale="92500" lnSpcReduction="20000"/>
          </a:bodyPr>
          <a:lstStyle/>
          <a:p>
            <a:r>
              <a:rPr lang="en-IN" sz="5400" dirty="0"/>
              <a:t>1. Task 1 -&gt; </a:t>
            </a:r>
            <a:r>
              <a:rPr lang="en-IN" sz="5400" dirty="0">
                <a:hlinkClick r:id="rId2"/>
              </a:rPr>
              <a:t>#1</a:t>
            </a:r>
            <a:r>
              <a:rPr lang="en-IN" sz="5400" dirty="0"/>
              <a:t>    </a:t>
            </a:r>
            <a:r>
              <a:rPr lang="en-IN" sz="5400" dirty="0">
                <a:hlinkClick r:id="rId3"/>
              </a:rPr>
              <a:t>#2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2. Task 2 -&gt; </a:t>
            </a:r>
            <a:r>
              <a:rPr lang="en-IN" sz="5400" dirty="0">
                <a:hlinkClick r:id="rId4"/>
              </a:rPr>
              <a:t>#1</a:t>
            </a:r>
            <a:r>
              <a:rPr lang="en-IN" sz="5400" dirty="0"/>
              <a:t>    </a:t>
            </a:r>
            <a:r>
              <a:rPr lang="en-IN" sz="5400" dirty="0">
                <a:hlinkClick r:id="rId5"/>
              </a:rPr>
              <a:t>#2</a:t>
            </a:r>
            <a:r>
              <a:rPr lang="en-IN" sz="5400" dirty="0"/>
              <a:t>    </a:t>
            </a:r>
            <a:r>
              <a:rPr lang="en-IN" sz="5400" dirty="0">
                <a:hlinkClick r:id="rId6"/>
              </a:rPr>
              <a:t>#3</a:t>
            </a:r>
            <a:r>
              <a:rPr lang="en-IN" sz="5400" dirty="0"/>
              <a:t>    </a:t>
            </a:r>
            <a:r>
              <a:rPr lang="en-IN" sz="5400" dirty="0">
                <a:hlinkClick r:id="rId7"/>
              </a:rPr>
              <a:t>#4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3. Task 3 -&gt; </a:t>
            </a:r>
            <a:r>
              <a:rPr lang="en-IN" sz="5400" dirty="0">
                <a:hlinkClick r:id="rId8"/>
              </a:rPr>
              <a:t>#1</a:t>
            </a:r>
            <a:r>
              <a:rPr lang="en-IN" sz="5400" dirty="0"/>
              <a:t>    </a:t>
            </a:r>
            <a:r>
              <a:rPr lang="en-IN" sz="5400" dirty="0">
                <a:hlinkClick r:id="rId9"/>
              </a:rPr>
              <a:t>#2</a:t>
            </a:r>
            <a:r>
              <a:rPr lang="en-IN" sz="5400" dirty="0"/>
              <a:t>    </a:t>
            </a:r>
          </a:p>
          <a:p>
            <a:endParaRPr lang="en-IN" sz="5400" dirty="0"/>
          </a:p>
          <a:p>
            <a:r>
              <a:rPr lang="en-IN" sz="5400" dirty="0"/>
              <a:t>4. Task 4 -&gt; </a:t>
            </a:r>
            <a:r>
              <a:rPr lang="en-IN" sz="5400" dirty="0">
                <a:hlinkClick r:id="rId10"/>
              </a:rPr>
              <a:t>#1</a:t>
            </a:r>
            <a:r>
              <a:rPr lang="en-IN" sz="5400" dirty="0"/>
              <a:t>    </a:t>
            </a:r>
            <a:r>
              <a:rPr lang="en-IN" sz="5400" dirty="0">
                <a:hlinkClick r:id="rId11"/>
              </a:rPr>
              <a:t>#2</a:t>
            </a:r>
            <a:r>
              <a:rPr lang="en-IN" sz="5400" dirty="0"/>
              <a:t>    </a:t>
            </a:r>
            <a:r>
              <a:rPr lang="en-IN" sz="5400" dirty="0">
                <a:hlinkClick r:id="rId12"/>
              </a:rPr>
              <a:t>#3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5. Task 5 -&gt; </a:t>
            </a:r>
            <a:r>
              <a:rPr lang="en-IN" sz="5400" dirty="0">
                <a:hlinkClick r:id="rId13"/>
              </a:rPr>
              <a:t>#1</a:t>
            </a:r>
            <a:r>
              <a:rPr lang="en-IN" sz="5400" dirty="0"/>
              <a:t>    </a:t>
            </a:r>
            <a:r>
              <a:rPr lang="en-IN" sz="5400" dirty="0">
                <a:hlinkClick r:id="rId14"/>
              </a:rPr>
              <a:t>#2</a:t>
            </a:r>
            <a:r>
              <a:rPr lang="en-IN" sz="5400" dirty="0"/>
              <a:t>    </a:t>
            </a:r>
            <a:r>
              <a:rPr lang="en-IN" sz="5400" dirty="0">
                <a:hlinkClick r:id="rId15"/>
              </a:rPr>
              <a:t>#3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84549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FD5BB-B206-878A-3AA9-A28239AD4DF3}"/>
              </a:ext>
            </a:extLst>
          </p:cNvPr>
          <p:cNvSpPr txBox="1"/>
          <p:nvPr/>
        </p:nvSpPr>
        <p:spPr>
          <a:xfrm>
            <a:off x="5410200" y="24765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E654-36F0-DF26-782F-D3ECDA79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677108"/>
          </a:xfrm>
        </p:spPr>
        <p:txBody>
          <a:bodyPr/>
          <a:lstStyle/>
          <a:p>
            <a:r>
              <a:rPr lang="en-IN" sz="4400" dirty="0"/>
              <a:t>TASK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BA8A0-D7D2-28A0-8404-F8A82A60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66010"/>
            <a:ext cx="16459200" cy="7478970"/>
          </a:xfrm>
        </p:spPr>
        <p:txBody>
          <a:bodyPr>
            <a:normAutofit fontScale="92500" lnSpcReduction="20000"/>
          </a:bodyPr>
          <a:lstStyle/>
          <a:p>
            <a:r>
              <a:rPr lang="en-IN" sz="5400" dirty="0"/>
              <a:t>1. </a:t>
            </a:r>
            <a:r>
              <a:rPr lang="en-IN" sz="5400" dirty="0">
                <a:hlinkClick r:id="rId2"/>
              </a:rPr>
              <a:t>Task 1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2. </a:t>
            </a:r>
            <a:r>
              <a:rPr lang="en-IN" sz="5400" dirty="0">
                <a:hlinkClick r:id="rId3"/>
              </a:rPr>
              <a:t>Task 2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3. </a:t>
            </a:r>
            <a:r>
              <a:rPr lang="en-IN" sz="5400" dirty="0">
                <a:hlinkClick r:id="rId4"/>
              </a:rPr>
              <a:t>Task 3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4. </a:t>
            </a:r>
            <a:r>
              <a:rPr lang="en-IN" sz="5400" dirty="0">
                <a:hlinkClick r:id="rId4"/>
              </a:rPr>
              <a:t>Task 4</a:t>
            </a:r>
            <a:endParaRPr lang="en-IN" sz="5400" dirty="0"/>
          </a:p>
          <a:p>
            <a:endParaRPr lang="en-IN" sz="5400" dirty="0"/>
          </a:p>
          <a:p>
            <a:r>
              <a:rPr lang="en-IN" sz="5400" dirty="0"/>
              <a:t>5. </a:t>
            </a:r>
            <a:r>
              <a:rPr lang="en-IN" sz="5400" dirty="0">
                <a:hlinkClick r:id="rId5"/>
              </a:rPr>
              <a:t>Task 5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4090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</TotalTime>
  <Words>121</Words>
  <Application>Microsoft Office PowerPoint</Application>
  <PresentationFormat>Custom</PresentationFormat>
  <Paragraphs>40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design</dc:title>
  <dc:creator>Kiran Soorya R S</dc:creator>
  <cp:keywords>DAGn_odeImo,BAGn-2jet9A,0</cp:keywords>
  <cp:lastModifiedBy>Kiran Soorya</cp:lastModifiedBy>
  <cp:revision>4</cp:revision>
  <dcterms:created xsi:type="dcterms:W3CDTF">2025-05-20T15:38:09Z</dcterms:created>
  <dcterms:modified xsi:type="dcterms:W3CDTF">2025-05-20T16:52:27Z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2025-05-20T00:00:00Z</vt:filetime>
  </property>
  <property fmtid="{D5CDD505-2E9C-101B-9397-08002B2CF9AE}" pid="3" name="Creator">
    <vt:lpwstr>Canva</vt:lpwstr>
  </property>
  <property fmtid="{D5CDD505-2E9C-101B-9397-08002B2CF9AE}" pid="4" name="LastSaved">
    <vt:filetime>2025-05-20T00:00:00Z</vt:filetime>
  </property>
  <property fmtid="{D5CDD505-2E9C-101B-9397-08002B2CF9AE}" pid="5" name="Producer">
    <vt:lpwstr>Canva</vt:lpwstr>
  </property>
</Properties>
</file>